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4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3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135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19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46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0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1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5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3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9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3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6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2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F4DF-1D3C-4CB5-BB8B-39089694ABE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BA5C2D-3CA0-4791-96D1-99AB6721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331" y="1176626"/>
            <a:ext cx="8581672" cy="1646302"/>
          </a:xfrm>
        </p:spPr>
        <p:txBody>
          <a:bodyPr/>
          <a:lstStyle/>
          <a:p>
            <a:r>
              <a:rPr lang="en-US" sz="7200" dirty="0" smtClean="0">
                <a:solidFill>
                  <a:schemeClr val="tx1"/>
                </a:solidFill>
              </a:rPr>
              <a:t>Arts in Healthcare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7695" y="2927427"/>
            <a:ext cx="7766936" cy="10968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By: Chris, Mike &amp; Meg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08" y="3181495"/>
            <a:ext cx="4374051" cy="23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About our project…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83104"/>
            <a:ext cx="4861317" cy="128800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We decided to combine literature with a creative element to make newspaper-like headlines.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lipart col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45" y="2574816"/>
            <a:ext cx="3041400" cy="25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 did we do it?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137" y="2270578"/>
            <a:ext cx="6223120" cy="28892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cut out words and categorized them by parts of speech: verbs, nouns, people of interest, etc. We encouraged patients and relatives/friends of patients to participate. Each participant selected words to create their own “headline” and pinned them onto a tri-fold board. The exercise was meant to create an engaging activity for patients and relatives/friends that would keep their minds occupied with something other than their current situation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37" y="281667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interactions/personal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83" y="1820955"/>
            <a:ext cx="5436083" cy="281010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each had the opportunity to talk one-on-one with a patient or relative/friend of a </a:t>
            </a:r>
            <a:r>
              <a:rPr lang="en-US" dirty="0" smtClean="0">
                <a:solidFill>
                  <a:schemeClr val="tx1"/>
                </a:solidFill>
              </a:rPr>
              <a:t>patient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familiarized ourselves quickly with those we spoke to and soon had conversations about things other than the current activity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scissor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34" y="2526349"/>
            <a:ext cx="33623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102" y="132752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final result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0" y="901250"/>
            <a:ext cx="7491854" cy="56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4098" name="Picture 2" descr="art%20supplies%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73" y="2452342"/>
            <a:ext cx="2533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4926632" cy="33519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Our favorite parts of the project…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we learned…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we will use this for further experiences…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174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Arts in Healthcare</vt:lpstr>
      <vt:lpstr>About our project…</vt:lpstr>
      <vt:lpstr>How did we do it?</vt:lpstr>
      <vt:lpstr>Our interactions/personal experience</vt:lpstr>
      <vt:lpstr>The final result</vt:lpstr>
      <vt:lpstr>Reflection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in Healthcare</dc:title>
  <dc:creator>Megan</dc:creator>
  <cp:lastModifiedBy>Megan</cp:lastModifiedBy>
  <cp:revision>7</cp:revision>
  <dcterms:created xsi:type="dcterms:W3CDTF">2016-12-04T23:04:56Z</dcterms:created>
  <dcterms:modified xsi:type="dcterms:W3CDTF">2016-12-05T03:33:43Z</dcterms:modified>
</cp:coreProperties>
</file>